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  <p:embeddedFont>
      <p:font typeface="Average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5" name="Federico Buzzini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verage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Lato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05-17T08:13:51.849">
    <p:pos x="652" y="1135"/>
    <p:text>3 files, Network.py to configure and run the network
Controller.py to configure and run the controller that will decide the packets path and install flow tables
Software.py to add or delete flows</p:text>
  </p:cm>
  <p:cm authorId="0" idx="2" dt="2024-05-17T08:14:21.491">
    <p:pos x="652" y="1235"/>
    <p:text>vai nella slide della topology e spieghi semplicemente come è fatta</p:text>
  </p:cm>
  <p:cm authorId="0" idx="3" dt="2024-05-17T08:03:03.633">
    <p:pos x="652" y="1335"/>
    <p:text>given a dense network choose flow to allocate or deallocate between nodes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4-05-17T08:22:30.884">
    <p:pos x="1259" y="2198"/>
    <p:text>First time the code wasn’t assigning table first switch to first host and also last switch to last host, ping command wasnt working</p:text>
  </p:cm>
  <p:cm authorId="0" idx="5" dt="2024-05-17T08:17:23.648">
    <p:pos x="1259" y="1112"/>
    <p:text>thanks to Networkx a python library</p:text>
  </p:cm>
</p:cmLst>
</file>

<file path=ppt/media/image1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dd69dffb64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dd69dffb64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Network Slicing in SDN</a:t>
            </a:r>
            <a:endParaRPr/>
          </a:p>
        </p:txBody>
      </p:sp>
      <p:pic>
        <p:nvPicPr>
          <p:cNvPr id="229" name="Google Shape;2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0225" y="2571750"/>
            <a:ext cx="2874426" cy="1907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4300" y="600550"/>
            <a:ext cx="7204200" cy="8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035650" y="1803175"/>
            <a:ext cx="3018300" cy="26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rage"/>
              <a:buChar char="-"/>
            </a:pPr>
            <a:r>
              <a:rPr lang="it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Goal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rage"/>
              <a:buChar char="-"/>
            </a:pPr>
            <a:r>
              <a:rPr lang="it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Implementation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rage"/>
              <a:buChar char="-"/>
            </a:pPr>
            <a:r>
              <a:rPr lang="it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Design choices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98400" y="968400"/>
            <a:ext cx="1791000" cy="32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Network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Topology</a:t>
            </a:r>
            <a:endParaRPr/>
          </a:p>
        </p:txBody>
      </p:sp>
      <p:pic>
        <p:nvPicPr>
          <p:cNvPr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9350" y="236550"/>
            <a:ext cx="7038900" cy="4670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</a:t>
            </a:r>
            <a:r>
              <a:rPr lang="it"/>
              <a:t>omprehension of the Problems</a:t>
            </a:r>
            <a:endParaRPr/>
          </a:p>
        </p:txBody>
      </p:sp>
      <p:sp>
        <p:nvSpPr>
          <p:cNvPr id="247" name="Google Shape;247;p20"/>
          <p:cNvSpPr txBox="1"/>
          <p:nvPr/>
        </p:nvSpPr>
        <p:spPr>
          <a:xfrm>
            <a:off x="1266900" y="17657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1999800" y="25746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Flows not having the right allocated bandwidth</a:t>
            </a:r>
            <a:r>
              <a:rPr lang="it">
                <a:solidFill>
                  <a:srgbClr val="FFFFFF"/>
                </a:solidFill>
              </a:rPr>
              <a:t> when link capacities already assigned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9" name="Google Shape;249;p20"/>
          <p:cNvSpPr txBox="1"/>
          <p:nvPr/>
        </p:nvSpPr>
        <p:spPr>
          <a:xfrm>
            <a:off x="1266900" y="26806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1999800" y="34894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Automatically add flow tables in every switch, same thing when deleting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/>
        </p:nvSpPr>
        <p:spPr>
          <a:xfrm>
            <a:off x="1266900" y="35954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1999800" y="17658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Extract network data (n. of switches, link capacities,...) from the Mininet Network to use it in the Software.py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768150" y="1775675"/>
            <a:ext cx="7607700" cy="18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4000"/>
              <a:t>DEMO</a:t>
            </a:r>
            <a:endParaRPr sz="4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